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9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9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4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0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6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9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0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7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BaqOkpBkmGX-NTJ2yQxd8zEciq5_9sEl/view?fbclid=IwAR3ywXNn9Ub60Kr_tGpiMYwVlL47LnpizmmBsAg5SclO3TJ-g6Mxg2y-Qbs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31222" y="518717"/>
            <a:ext cx="10058400" cy="194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Demonstration of types of </a:t>
            </a:r>
          </a:p>
          <a:p>
            <a:pPr algn="ctr"/>
            <a:r>
              <a:rPr lang="en-US" sz="5400" dirty="0" smtClean="0"/>
              <a:t>viruses and its mechanism</a:t>
            </a:r>
            <a:endParaRPr lang="en-US" sz="5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16367" y="3309790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900" b="1" dirty="0" smtClean="0"/>
              <a:t>Team 3:</a:t>
            </a:r>
          </a:p>
          <a:p>
            <a:pPr algn="ctr"/>
            <a:r>
              <a:rPr lang="en-US" sz="1900" i="1" dirty="0" smtClean="0"/>
              <a:t>Pham </a:t>
            </a:r>
            <a:r>
              <a:rPr lang="en-US" sz="1900" i="1" dirty="0" err="1" smtClean="0"/>
              <a:t>Thanh</a:t>
            </a:r>
            <a:r>
              <a:rPr lang="en-US" sz="1900" i="1" dirty="0" smtClean="0"/>
              <a:t> Truong </a:t>
            </a:r>
            <a:r>
              <a:rPr lang="en-US" sz="1900" i="1" dirty="0" smtClean="0"/>
              <a:t>20194460                             </a:t>
            </a:r>
            <a:r>
              <a:rPr lang="en-US" sz="1900" i="1" dirty="0" smtClean="0"/>
              <a:t>	Phan </a:t>
            </a:r>
            <a:r>
              <a:rPr lang="en-US" sz="1900" i="1" dirty="0" err="1" smtClean="0"/>
              <a:t>Manh</a:t>
            </a:r>
            <a:r>
              <a:rPr lang="en-US" sz="1900" i="1" dirty="0" smtClean="0"/>
              <a:t> Tuan 20194461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8471" y="251723"/>
            <a:ext cx="14941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/>
              <a:t>TOPIC 7:</a:t>
            </a:r>
            <a:endParaRPr lang="en-US" sz="3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6367" y="4452790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UseCase diagram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screen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controller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Fix some parts in model parts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2663" y="4452790"/>
            <a:ext cx="2459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Class Diagram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package Virus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package Cell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Fix some parts in 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Problem statement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080655" y="2103120"/>
            <a:ext cx="624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Design application with these properties: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507" y="2850784"/>
            <a:ext cx="8431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MainScreen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Users </a:t>
            </a:r>
            <a:r>
              <a:rPr lang="en-US" dirty="0"/>
              <a:t>can choose to investigate </a:t>
            </a:r>
            <a:r>
              <a:rPr lang="en-US" dirty="0" smtClean="0"/>
              <a:t>a virus </a:t>
            </a:r>
            <a:r>
              <a:rPr lang="en-US" dirty="0"/>
              <a:t>with lipid envelope or virus without </a:t>
            </a:r>
            <a:r>
              <a:rPr lang="en-US" dirty="0" smtClean="0"/>
              <a:t>envelope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Help menu contains “usage”, “aim of application” and “problem”.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StructureScreen</a:t>
            </a:r>
            <a:r>
              <a:rPr lang="en-US" dirty="0"/>
              <a:t> </a:t>
            </a:r>
            <a:r>
              <a:rPr lang="en-US" dirty="0" smtClean="0"/>
              <a:t>(after choosing a virus ): User will see general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Slide mouse to a part to explore and click to see detail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button “infect” to see infecting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InfectingScreen</a:t>
            </a:r>
            <a:r>
              <a:rPr lang="en-US" dirty="0" smtClean="0"/>
              <a:t> (after choosing “infect” button): Show infecting process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17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UseCase Diagram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54" y="1303645"/>
            <a:ext cx="8048865" cy="50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General Class Diagram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7" y="1714917"/>
            <a:ext cx="10906300" cy="46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Detail Class Diagram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77" y="1303645"/>
            <a:ext cx="6818173" cy="5099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82" y="1303645"/>
            <a:ext cx="7038394" cy="50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Detail Class Diagram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38" y="1270269"/>
            <a:ext cx="7733815" cy="50728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97" y="1303645"/>
            <a:ext cx="6621503" cy="50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OOP Techniques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1650561" y="2571128"/>
            <a:ext cx="93296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Polymorphism : </a:t>
            </a:r>
          </a:p>
          <a:p>
            <a:r>
              <a:rPr lang="en-US" dirty="0"/>
              <a:t>	</a:t>
            </a:r>
            <a:r>
              <a:rPr lang="en-US" dirty="0" smtClean="0"/>
              <a:t>Attack </a:t>
            </a:r>
            <a:r>
              <a:rPr lang="en-US" dirty="0"/>
              <a:t>: </a:t>
            </a:r>
            <a:r>
              <a:rPr lang="en-US" dirty="0" smtClean="0"/>
              <a:t>Many way to attack (Virus with envelope</a:t>
            </a:r>
            <a:r>
              <a:rPr lang="en-US" dirty="0"/>
              <a:t>, </a:t>
            </a:r>
            <a:r>
              <a:rPr lang="en-US" dirty="0" smtClean="0"/>
              <a:t>Virus without </a:t>
            </a:r>
            <a:r>
              <a:rPr lang="en-US" dirty="0"/>
              <a:t>e</a:t>
            </a:r>
            <a:r>
              <a:rPr lang="en-US" dirty="0" smtClean="0"/>
              <a:t>nvelope</a:t>
            </a:r>
            <a:r>
              <a:rPr lang="en-US" dirty="0"/>
              <a:t>, </a:t>
            </a:r>
            <a:r>
              <a:rPr lang="en-US" dirty="0" err="1"/>
              <a:t>Nucle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Encapsulation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/>
              <a:t>Connect through public method (</a:t>
            </a:r>
            <a:r>
              <a:rPr lang="en-US" dirty="0" err="1" smtClean="0"/>
              <a:t>GetImageOf</a:t>
            </a:r>
            <a:r>
              <a:rPr lang="en-US" dirty="0"/>
              <a:t>, </a:t>
            </a:r>
            <a:r>
              <a:rPr lang="en-US" dirty="0" err="1"/>
              <a:t>getComponentOf</a:t>
            </a:r>
            <a:r>
              <a:rPr lang="en-US" dirty="0"/>
              <a:t> ... )</a:t>
            </a:r>
          </a:p>
          <a:p>
            <a:r>
              <a:rPr lang="en-US" dirty="0"/>
              <a:t>	</a:t>
            </a:r>
          </a:p>
          <a:p>
            <a:r>
              <a:rPr lang="en-US" i="1" dirty="0">
                <a:solidFill>
                  <a:srgbClr val="FF0000"/>
                </a:solidFill>
              </a:rPr>
              <a:t>Abstraction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/>
              <a:t>	Abstract class Virus</a:t>
            </a:r>
          </a:p>
          <a:p>
            <a:r>
              <a:rPr lang="en-US" dirty="0"/>
              <a:t>	Thinking in general terms rather than specific </a:t>
            </a:r>
            <a:r>
              <a:rPr lang="en-US" dirty="0" smtClean="0"/>
              <a:t>term ( Virus components)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OOP Techniques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1560508" y="2721046"/>
            <a:ext cx="97840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Inheritance:</a:t>
            </a:r>
          </a:p>
          <a:p>
            <a:r>
              <a:rPr lang="en-US" dirty="0"/>
              <a:t>	</a:t>
            </a:r>
            <a:r>
              <a:rPr lang="en-US" dirty="0" err="1"/>
              <a:t>NonenvelopeVirus</a:t>
            </a:r>
            <a:r>
              <a:rPr lang="en-US" dirty="0"/>
              <a:t>, </a:t>
            </a:r>
            <a:r>
              <a:rPr lang="en-US" dirty="0" err="1" smtClean="0"/>
              <a:t>EnvelopeVirus</a:t>
            </a:r>
            <a:r>
              <a:rPr lang="en-US" dirty="0" smtClean="0"/>
              <a:t>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/>
              <a:t>Virus</a:t>
            </a:r>
          </a:p>
          <a:p>
            <a:r>
              <a:rPr lang="en-US" dirty="0"/>
              <a:t>	</a:t>
            </a:r>
            <a:r>
              <a:rPr lang="en-US" dirty="0" smtClean="0"/>
              <a:t>Parts of Cell: </a:t>
            </a:r>
            <a:r>
              <a:rPr lang="en-US" dirty="0"/>
              <a:t>Layer, </a:t>
            </a:r>
            <a:r>
              <a:rPr lang="en-US" dirty="0" err="1"/>
              <a:t>Membrance</a:t>
            </a:r>
            <a:r>
              <a:rPr lang="en-US" dirty="0"/>
              <a:t>, Nucleus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 err="1"/>
              <a:t>CellComponent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Parts of Virus: </a:t>
            </a:r>
            <a:r>
              <a:rPr lang="en-US" dirty="0" err="1"/>
              <a:t>AcidNucleic</a:t>
            </a:r>
            <a:r>
              <a:rPr lang="en-US" dirty="0"/>
              <a:t>, </a:t>
            </a:r>
            <a:r>
              <a:rPr lang="en-US" dirty="0" err="1"/>
              <a:t>Enzime</a:t>
            </a:r>
            <a:r>
              <a:rPr lang="en-US" dirty="0"/>
              <a:t>, Capsid, </a:t>
            </a:r>
            <a:r>
              <a:rPr lang="en-US" dirty="0" smtClean="0"/>
              <a:t>Envelope, </a:t>
            </a:r>
            <a:r>
              <a:rPr lang="en-US" dirty="0"/>
              <a:t>...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 err="1"/>
              <a:t>VirusComponent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Aggregation:</a:t>
            </a:r>
          </a:p>
          <a:p>
            <a:r>
              <a:rPr lang="en-US" dirty="0"/>
              <a:t>	Virus </a:t>
            </a:r>
            <a:r>
              <a:rPr lang="en-US" dirty="0" smtClean="0"/>
              <a:t>has many Virus Components</a:t>
            </a:r>
            <a:endParaRPr lang="en-US" dirty="0"/>
          </a:p>
          <a:p>
            <a:r>
              <a:rPr lang="en-US" dirty="0"/>
              <a:t>	Cell </a:t>
            </a:r>
            <a:r>
              <a:rPr lang="en-US" dirty="0" smtClean="0"/>
              <a:t>has Cell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Demo Scenario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9396149" y="4799737"/>
            <a:ext cx="233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Click here to see Demo</a:t>
            </a:r>
            <a:endParaRPr lang="en-US" dirty="0"/>
          </a:p>
        </p:txBody>
      </p:sp>
      <p:pic>
        <p:nvPicPr>
          <p:cNvPr id="3" name="bandicam 2021-05-30 15-36-20-5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542" y="1714917"/>
            <a:ext cx="8448686" cy="47523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299469" y="3424844"/>
            <a:ext cx="116378" cy="1172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217</TotalTime>
  <Words>156</Words>
  <Application>Microsoft Office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Pham Truong</dc:creator>
  <cp:lastModifiedBy>Mr Pham Truong</cp:lastModifiedBy>
  <cp:revision>13</cp:revision>
  <dcterms:created xsi:type="dcterms:W3CDTF">2021-05-27T15:50:17Z</dcterms:created>
  <dcterms:modified xsi:type="dcterms:W3CDTF">2021-05-30T16:48:42Z</dcterms:modified>
</cp:coreProperties>
</file>